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90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63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93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85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13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83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06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51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48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21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2A84-7767-4E92-ADB3-933F4B7212AF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95D6-360B-4AD5-BF99-A78BA27489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42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209" y="219211"/>
            <a:ext cx="7219386" cy="593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1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643" y="0"/>
            <a:ext cx="9564488" cy="74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4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Land Use Paragraph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one great quality paragraph (5-6 sentences) about how land is used in Australia in relation to the climate in that part of the country.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Comment on what you notice about:</a:t>
            </a:r>
          </a:p>
          <a:p>
            <a:r>
              <a:rPr lang="en-US" dirty="0"/>
              <a:t>L</a:t>
            </a:r>
            <a:r>
              <a:rPr lang="en-US" dirty="0" smtClean="0"/>
              <a:t>and that is used for farming</a:t>
            </a:r>
          </a:p>
          <a:p>
            <a:r>
              <a:rPr lang="en-US" dirty="0" smtClean="0"/>
              <a:t>Land that people choose to live on</a:t>
            </a:r>
          </a:p>
          <a:p>
            <a:r>
              <a:rPr lang="en-US" dirty="0" smtClean="0"/>
              <a:t>Land that is not used at 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Where the tropical regions are located. Why do you think this is?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8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Land Use Paragraph Assessment</vt:lpstr>
    </vt:vector>
  </TitlesOfParts>
  <Company>Portside Christian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Cotterell</dc:creator>
  <cp:lastModifiedBy>Danielle Cotterell</cp:lastModifiedBy>
  <cp:revision>6</cp:revision>
  <dcterms:created xsi:type="dcterms:W3CDTF">2015-08-31T22:57:02Z</dcterms:created>
  <dcterms:modified xsi:type="dcterms:W3CDTF">2016-09-15T23:39:56Z</dcterms:modified>
</cp:coreProperties>
</file>